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18288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5200" b="1">
                <a:solidFill>
                  <a:srgbClr val="00468C"/>
                </a:solidFill>
              </a:rPr>
              <a:t>The Heroes of Our Class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2019" y="3166019"/>
            <a:ext cx="453996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800" dirty="0" smtClean="0">
                <a:solidFill>
                  <a:srgbClr val="3C3C3C"/>
                </a:solidFill>
              </a:rPr>
              <a:t>Class</a:t>
            </a:r>
            <a:r>
              <a:rPr lang="it-IT" sz="2800" dirty="0" smtClean="0">
                <a:solidFill>
                  <a:srgbClr val="3C3C3C"/>
                </a:solidFill>
              </a:rPr>
              <a:t> 1 A I.C. Sciascia-</a:t>
            </a:r>
            <a:r>
              <a:rPr lang="it-IT" sz="2800" dirty="0" err="1" smtClean="0">
                <a:solidFill>
                  <a:srgbClr val="3C3C3C"/>
                </a:solidFill>
              </a:rPr>
              <a:t>Caruano</a:t>
            </a:r>
            <a:endParaRPr lang="it-IT" sz="2800" dirty="0" smtClean="0">
              <a:solidFill>
                <a:srgbClr val="3C3C3C"/>
              </a:solidFill>
            </a:endParaRPr>
          </a:p>
          <a:p>
            <a:pPr algn="ctr"/>
            <a:r>
              <a:rPr lang="it-IT" sz="2800" dirty="0" smtClean="0">
                <a:solidFill>
                  <a:srgbClr val="3C3C3C"/>
                </a:solidFill>
              </a:rPr>
              <a:t>Plesso “</a:t>
            </a:r>
            <a:r>
              <a:rPr lang="it-IT" sz="2800" dirty="0" err="1" smtClean="0">
                <a:solidFill>
                  <a:srgbClr val="3C3C3C"/>
                </a:solidFill>
              </a:rPr>
              <a:t>A.Campanella</a:t>
            </a:r>
            <a:r>
              <a:rPr lang="it-IT" sz="2800" dirty="0" smtClean="0">
                <a:solidFill>
                  <a:srgbClr val="3C3C3C"/>
                </a:solidFill>
              </a:rPr>
              <a:t>”</a:t>
            </a:r>
          </a:p>
          <a:p>
            <a:pPr algn="ctr"/>
            <a:r>
              <a:rPr sz="2800" dirty="0" smtClean="0">
                <a:solidFill>
                  <a:srgbClr val="3C3C3C"/>
                </a:solidFill>
              </a:rPr>
              <a:t>eTwinning </a:t>
            </a:r>
            <a:r>
              <a:rPr sz="2800" dirty="0">
                <a:solidFill>
                  <a:srgbClr val="3C3C3C"/>
                </a:solidFill>
              </a:rPr>
              <a:t>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1043950"/>
            <a:ext cx="3483059" cy="4625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3551" y="5669280"/>
            <a:ext cx="177689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/>
              <a:t>A brave </a:t>
            </a:r>
            <a:r>
              <a:rPr sz="2400" dirty="0" smtClean="0"/>
              <a:t>hero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93" y="1051560"/>
            <a:ext cx="3104107" cy="4617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3110" y="5669280"/>
            <a:ext cx="33577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/>
              <a:t>A special </a:t>
            </a:r>
            <a:r>
              <a:rPr sz="2400" dirty="0" smtClean="0"/>
              <a:t>hero</a:t>
            </a:r>
            <a:r>
              <a:rPr lang="it-IT" sz="2400" dirty="0" smtClean="0"/>
              <a:t>: </a:t>
            </a:r>
            <a:r>
              <a:rPr lang="it-IT" sz="2400" dirty="0" err="1" smtClean="0"/>
              <a:t>my</a:t>
            </a:r>
            <a:r>
              <a:rPr lang="it-IT" sz="2400" dirty="0" smtClean="0"/>
              <a:t> MUM!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1491">
            <a:off x="2874645" y="1273016"/>
            <a:ext cx="3317214" cy="43119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3450" y="5889000"/>
            <a:ext cx="2846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 dirty="0"/>
              <a:t>A flying </a:t>
            </a:r>
            <a:r>
              <a:rPr sz="2400" dirty="0" smtClean="0"/>
              <a:t>hero</a:t>
            </a:r>
            <a:r>
              <a:rPr lang="it-IT" sz="2400" dirty="0" smtClean="0"/>
              <a:t>: </a:t>
            </a:r>
            <a:r>
              <a:rPr lang="it-IT" sz="2400" dirty="0" err="1" smtClean="0"/>
              <a:t>my</a:t>
            </a:r>
            <a:r>
              <a:rPr lang="it-IT" sz="2400" dirty="0" smtClean="0"/>
              <a:t> DAD!</a:t>
            </a:r>
            <a:endParaRPr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736" y="1248727"/>
            <a:ext cx="3236528" cy="4360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9430" y="5813584"/>
            <a:ext cx="37851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My </a:t>
            </a:r>
            <a:r>
              <a:rPr lang="it-IT" sz="2400" dirty="0" err="1"/>
              <a:t>mum</a:t>
            </a:r>
            <a:r>
              <a:rPr lang="it-IT" sz="2400" dirty="0"/>
              <a:t> </a:t>
            </a:r>
            <a:r>
              <a:rPr lang="it-IT" sz="2400" dirty="0" err="1"/>
              <a:t>helps</a:t>
            </a:r>
            <a:r>
              <a:rPr lang="it-IT" sz="2400" dirty="0"/>
              <a:t> me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day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54" y="1244441"/>
            <a:ext cx="2944491" cy="4369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89906" y="5669280"/>
            <a:ext cx="336419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400" dirty="0" smtClean="0"/>
              <a:t>My</a:t>
            </a:r>
            <a:r>
              <a:rPr sz="2400" dirty="0" smtClean="0"/>
              <a:t> superhero</a:t>
            </a:r>
            <a:r>
              <a:rPr lang="it-IT" sz="2400" dirty="0" smtClean="0"/>
              <a:t>: </a:t>
            </a:r>
            <a:r>
              <a:rPr lang="it-IT" sz="2400" dirty="0" err="1" smtClean="0"/>
              <a:t>my</a:t>
            </a:r>
            <a:r>
              <a:rPr lang="it-IT" sz="2400" dirty="0" smtClean="0"/>
              <a:t> MUM!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27432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0391">
            <a:off x="2899197" y="1280160"/>
            <a:ext cx="3345605" cy="4469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34017" y="5861659"/>
            <a:ext cx="204081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/>
              <a:t>A friendly </a:t>
            </a:r>
            <a:r>
              <a:rPr sz="2400" dirty="0" smtClean="0"/>
              <a:t>hero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27" y="1051560"/>
            <a:ext cx="3644873" cy="4617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566928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/>
              <a:t>A young hero with courage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14400" y="2743200"/>
            <a:ext cx="73152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600" b="1" dirty="0">
                <a:solidFill>
                  <a:srgbClr val="00468C"/>
                </a:solidFill>
              </a:rPr>
              <a:t>Thank you for watching our heroes!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1566803" y="2459503"/>
            <a:ext cx="55531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000" dirty="0" smtClean="0"/>
              <a:t>In </a:t>
            </a:r>
            <a:r>
              <a:rPr sz="2000" dirty="0"/>
              <a:t>this </a:t>
            </a:r>
            <a:r>
              <a:rPr lang="it-IT" sz="2000" dirty="0" err="1" smtClean="0"/>
              <a:t>activity</a:t>
            </a:r>
            <a:r>
              <a:rPr sz="2000" dirty="0" smtClean="0"/>
              <a:t>, </a:t>
            </a:r>
            <a:r>
              <a:rPr sz="2000" dirty="0"/>
              <a:t>students created drawings of their personal heroes.</a:t>
            </a:r>
          </a:p>
          <a:p>
            <a:pPr algn="ctr"/>
            <a:r>
              <a:rPr sz="2000" dirty="0"/>
              <a:t>Heroes can be family members, superheroes, or people who help others.</a:t>
            </a:r>
          </a:p>
          <a:p>
            <a:pPr algn="ctr"/>
            <a:r>
              <a:rPr sz="2000" dirty="0"/>
              <a:t>Through art and creativity, students shared what being a hero means to them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7903">
            <a:off x="2834640" y="764391"/>
            <a:ext cx="3369457" cy="47348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9929" y="5669280"/>
            <a:ext cx="24841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My </a:t>
            </a:r>
            <a:r>
              <a:rPr lang="it-IT" sz="2400" dirty="0" err="1"/>
              <a:t>dad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my</a:t>
            </a:r>
            <a:r>
              <a:rPr lang="it-IT" sz="2400" dirty="0"/>
              <a:t> </a:t>
            </a:r>
            <a:r>
              <a:rPr lang="it-IT" sz="2400" dirty="0" err="1"/>
              <a:t>hero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28612"/>
            <a:ext cx="9144000" cy="7186612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6588">
            <a:off x="2644811" y="977964"/>
            <a:ext cx="3413089" cy="4691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34640" y="5669280"/>
            <a:ext cx="30856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My </a:t>
            </a:r>
            <a:r>
              <a:rPr lang="it-IT" sz="2400" dirty="0" err="1"/>
              <a:t>dad</a:t>
            </a:r>
            <a:r>
              <a:rPr lang="it-IT" sz="2400" dirty="0"/>
              <a:t> </a:t>
            </a:r>
            <a:r>
              <a:rPr lang="it-IT" sz="2400" dirty="0" err="1"/>
              <a:t>protects</a:t>
            </a:r>
            <a:r>
              <a:rPr lang="it-IT" sz="2400" dirty="0"/>
              <a:t> me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177">
            <a:off x="2710336" y="871538"/>
            <a:ext cx="3347564" cy="47977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5669280"/>
            <a:ext cx="31878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/>
              <a:t>My mum, my superhero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526" y="977266"/>
            <a:ext cx="3412374" cy="4692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0" y="5669280"/>
            <a:ext cx="76009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400"/>
              <a:t>A strong and funny hero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767" y="1034550"/>
            <a:ext cx="3472795" cy="4634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5669280"/>
            <a:ext cx="73152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400" dirty="0"/>
              <a:t>A colorful and positive hero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1963">
            <a:off x="2771775" y="1104775"/>
            <a:ext cx="3457993" cy="46484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1308" y="6032807"/>
            <a:ext cx="33320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My </a:t>
            </a:r>
            <a:r>
              <a:rPr lang="it-IT" sz="2400" dirty="0" err="1"/>
              <a:t>dad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my</a:t>
            </a:r>
            <a:r>
              <a:rPr lang="it-IT" sz="2400" dirty="0"/>
              <a:t> </a:t>
            </a:r>
            <a:r>
              <a:rPr lang="it-IT" sz="2400" dirty="0" err="1"/>
              <a:t>superhero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5-Point Star 2"/>
          <p:cNvSpPr/>
          <p:nvPr/>
        </p:nvSpPr>
        <p:spPr>
          <a:xfrm>
            <a:off x="4572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5-Point Star 3"/>
          <p:cNvSpPr/>
          <p:nvPr/>
        </p:nvSpPr>
        <p:spPr>
          <a:xfrm>
            <a:off x="16459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5-Point Star 4"/>
          <p:cNvSpPr/>
          <p:nvPr/>
        </p:nvSpPr>
        <p:spPr>
          <a:xfrm>
            <a:off x="283464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5-Point Star 5"/>
          <p:cNvSpPr/>
          <p:nvPr/>
        </p:nvSpPr>
        <p:spPr>
          <a:xfrm>
            <a:off x="402336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5-Point Star 6"/>
          <p:cNvSpPr/>
          <p:nvPr/>
        </p:nvSpPr>
        <p:spPr>
          <a:xfrm>
            <a:off x="521208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5-Point Star 7"/>
          <p:cNvSpPr/>
          <p:nvPr/>
        </p:nvSpPr>
        <p:spPr>
          <a:xfrm>
            <a:off x="640080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5-Point Star 8"/>
          <p:cNvSpPr/>
          <p:nvPr/>
        </p:nvSpPr>
        <p:spPr>
          <a:xfrm>
            <a:off x="7589520" y="274320"/>
            <a:ext cx="320040" cy="320040"/>
          </a:xfrm>
          <a:prstGeom prst="star5">
            <a:avLst/>
          </a:prstGeom>
          <a:solidFill>
            <a:srgbClr val="FFD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G_47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4017">
            <a:off x="2834640" y="1201579"/>
            <a:ext cx="3371232" cy="4454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5909049"/>
            <a:ext cx="356988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it-IT" sz="2400" dirty="0"/>
              <a:t>My </a:t>
            </a:r>
            <a:r>
              <a:rPr lang="it-IT" sz="2400" dirty="0" err="1"/>
              <a:t>mum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strong and </a:t>
            </a:r>
            <a:r>
              <a:rPr lang="it-IT" sz="2400" dirty="0" err="1"/>
              <a:t>kind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137</Words>
  <Application>Microsoft Macintosh PowerPoint</Application>
  <PresentationFormat>Presentazione su schermo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/>
  <cp:keywords/>
  <dc:description>generated using python-pptx</dc:description>
  <cp:lastModifiedBy>Giovanna Occhipinti</cp:lastModifiedBy>
  <cp:revision>5</cp:revision>
  <dcterms:created xsi:type="dcterms:W3CDTF">2013-01-27T09:14:16Z</dcterms:created>
  <dcterms:modified xsi:type="dcterms:W3CDTF">2026-07-08T13:15:01Z</dcterms:modified>
  <cp:category/>
</cp:coreProperties>
</file>